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Montserrat"/>
      <p:regular r:id="rId6"/>
      <p:bold r:id="rId7"/>
      <p:italic r:id="rId8"/>
      <p:boldItalic r:id="rId9"/>
    </p:embeddedFont>
    <p:embeddedFont>
      <p:font typeface="Montserrat Medium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h1Fql6fJawmAZqgDSZZ5inwf0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bold.fntdata"/><Relationship Id="rId10" Type="http://schemas.openxmlformats.org/officeDocument/2006/relationships/font" Target="fonts/MontserratMedium-regular.fntdata"/><Relationship Id="rId13" Type="http://schemas.openxmlformats.org/officeDocument/2006/relationships/font" Target="fonts/MontserratMedium-boldItalic.fntdata"/><Relationship Id="rId12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e39ba662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ee39ba662a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DF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e39ba662a_0_22"/>
          <p:cNvSpPr txBox="1"/>
          <p:nvPr>
            <p:ph idx="1" type="subTitle"/>
          </p:nvPr>
        </p:nvSpPr>
        <p:spPr>
          <a:xfrm>
            <a:off x="967950" y="3780750"/>
            <a:ext cx="71757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pt-BR">
                <a:solidFill>
                  <a:srgbClr val="353C7C"/>
                </a:solidFill>
                <a:latin typeface="Montserrat"/>
                <a:ea typeface="Montserrat"/>
                <a:cs typeface="Montserrat"/>
                <a:sym typeface="Montserrat"/>
              </a:rPr>
              <a:t>Corresponsabilização e Avaliação:</a:t>
            </a:r>
            <a:endParaRPr b="1">
              <a:solidFill>
                <a:srgbClr val="353C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pt-BR">
                <a:solidFill>
                  <a:srgbClr val="353C7C"/>
                </a:solidFill>
                <a:latin typeface="Montserrat"/>
                <a:ea typeface="Montserrat"/>
                <a:cs typeface="Montserrat"/>
                <a:sym typeface="Montserrat"/>
              </a:rPr>
              <a:t>Trajetória Organizacional para a Transformação e Inovação na Universidade</a:t>
            </a:r>
            <a:endParaRPr b="1">
              <a:solidFill>
                <a:srgbClr val="353C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g2ee39ba662a_0_22"/>
          <p:cNvSpPr txBox="1"/>
          <p:nvPr>
            <p:ph type="ctrTitle"/>
          </p:nvPr>
        </p:nvSpPr>
        <p:spPr>
          <a:xfrm>
            <a:off x="967950" y="1417475"/>
            <a:ext cx="65847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b="1" lang="pt-BR" sz="4700">
                <a:solidFill>
                  <a:srgbClr val="353C7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pt-BR" sz="4700">
                <a:solidFill>
                  <a:srgbClr val="353C7C"/>
                </a:solidFill>
                <a:latin typeface="Montserrat"/>
                <a:ea typeface="Montserrat"/>
                <a:cs typeface="Montserrat"/>
                <a:sym typeface="Montserrat"/>
              </a:rPr>
              <a:t>IV SEMINÁRIO DE AVALIAÇÃO E INTEGRAÇÃO </a:t>
            </a:r>
            <a:endParaRPr sz="4700">
              <a:solidFill>
                <a:srgbClr val="353C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g2ee39ba662a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8365567" y="5972972"/>
            <a:ext cx="1722231" cy="4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ee39ba662a_0_22"/>
          <p:cNvSpPr/>
          <p:nvPr/>
        </p:nvSpPr>
        <p:spPr>
          <a:xfrm flipH="1" rot="10800000">
            <a:off x="10087798" y="1375537"/>
            <a:ext cx="75900" cy="4101900"/>
          </a:xfrm>
          <a:prstGeom prst="rect">
            <a:avLst/>
          </a:prstGeom>
          <a:solidFill>
            <a:srgbClr val="353C7C"/>
          </a:solidFill>
          <a:ln cap="flat" cmpd="sng" w="9525">
            <a:solidFill>
              <a:srgbClr val="353C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2ee39ba662a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525" y="5023350"/>
            <a:ext cx="706649" cy="7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ee39ba662a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8187" y="5079563"/>
            <a:ext cx="594224" cy="5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ee39ba662a_0_22"/>
          <p:cNvSpPr txBox="1"/>
          <p:nvPr>
            <p:ph idx="1" type="subTitle"/>
          </p:nvPr>
        </p:nvSpPr>
        <p:spPr>
          <a:xfrm>
            <a:off x="1633975" y="5220525"/>
            <a:ext cx="28428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pt-BR">
                <a:solidFill>
                  <a:srgbClr val="353C7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Auditório da FALA</a:t>
            </a:r>
            <a:endParaRPr>
              <a:solidFill>
                <a:srgbClr val="353C7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g2ee39ba662a_0_22"/>
          <p:cNvSpPr txBox="1"/>
          <p:nvPr>
            <p:ph idx="1" type="subTitle"/>
          </p:nvPr>
        </p:nvSpPr>
        <p:spPr>
          <a:xfrm>
            <a:off x="4834375" y="5220525"/>
            <a:ext cx="30720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pt-BR">
                <a:solidFill>
                  <a:srgbClr val="353C7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22 de agosto de 2024</a:t>
            </a:r>
            <a:endParaRPr>
              <a:solidFill>
                <a:srgbClr val="353C7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g2ee39ba662a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9900" y="-2027350"/>
            <a:ext cx="10728574" cy="1072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ee39ba662a_0_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29500" y="-2525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e39ba662a_0_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5867401" y="-323850"/>
            <a:ext cx="7791449" cy="77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ee39ba662a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449225"/>
            <a:ext cx="1515900" cy="4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ee39ba662a_0_22"/>
          <p:cNvSpPr/>
          <p:nvPr/>
        </p:nvSpPr>
        <p:spPr>
          <a:xfrm>
            <a:off x="647700" y="1866900"/>
            <a:ext cx="75900" cy="2470800"/>
          </a:xfrm>
          <a:prstGeom prst="rect">
            <a:avLst/>
          </a:prstGeom>
          <a:solidFill>
            <a:srgbClr val="353C7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g2ee39ba662a_0_22"/>
          <p:cNvPicPr preferRelativeResize="0"/>
          <p:nvPr/>
        </p:nvPicPr>
        <p:blipFill rotWithShape="1">
          <a:blip r:embed="rId8">
            <a:alphaModFix/>
          </a:blip>
          <a:srcRect b="0" l="29956" r="0" t="0"/>
          <a:stretch/>
        </p:blipFill>
        <p:spPr>
          <a:xfrm rot="3133750">
            <a:off x="-1156687" y="-3156814"/>
            <a:ext cx="5457272" cy="7715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2022-07-25T12:20:55Z</dcterms:created>
  <dc:creator>Larissa Batista Barra</dc:creator>
</cp:coreProperties>
</file>