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-2100" y="50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34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50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302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380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966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06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6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7885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17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41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4121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9B437-3206-4AFE-931D-6022198249B9}" type="datetimeFigureOut">
              <a:rPr lang="pt-BR" smtClean="0"/>
              <a:t>15/06/2020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76003-ED12-4C48-82EE-CAEBBDE2988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227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nZE9WDco1Kxt5MU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ityli.com/eWknm" TargetMode="External"/><Relationship Id="rId2" Type="http://schemas.openxmlformats.org/officeDocument/2006/relationships/hyperlink" Target="https://forms.gle/AnZE9WDco1Kxt5MU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AnZE9WDco1Kxt5MU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564904" y="197239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PROGRAMAÇÃO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08720" y="3203849"/>
            <a:ext cx="489654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u="sng" dirty="0" smtClean="0">
                <a:solidFill>
                  <a:schemeClr val="bg1"/>
                </a:solidFill>
              </a:rPr>
              <a:t>15/06/2020 às 19h: </a:t>
            </a:r>
            <a:r>
              <a:rPr lang="pt-BR" sz="1400" b="1" dirty="0">
                <a:solidFill>
                  <a:schemeClr val="bg1"/>
                </a:solidFill>
              </a:rPr>
              <a:t> </a:t>
            </a:r>
            <a:r>
              <a:rPr lang="pt-BR" sz="1400" b="1" dirty="0" smtClean="0">
                <a:solidFill>
                  <a:schemeClr val="bg1"/>
                </a:solidFill>
              </a:rPr>
              <a:t>COVID 19: ATUAÇÃO DO ECONOMISTA</a:t>
            </a:r>
            <a:endParaRPr lang="pt-BR" sz="1400" dirty="0" smtClean="0">
              <a:solidFill>
                <a:schemeClr val="bg1"/>
              </a:solidFill>
            </a:endParaRP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Palestrante:  Prof.  Dr.  Rodolfo  Ferreira  Ribeiro da Costa </a:t>
            </a:r>
          </a:p>
          <a:p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Moderador : Prof. Dr. Francisco Soares de  Lima</a:t>
            </a:r>
          </a:p>
          <a:p>
            <a:r>
              <a:rPr lang="pt-BR" sz="1400" dirty="0" smtClean="0">
                <a:solidFill>
                  <a:schemeClr val="bg1"/>
                </a:solidFill>
              </a:rPr>
              <a:t>Via: </a:t>
            </a:r>
            <a:r>
              <a:rPr lang="pt-BR" sz="1400" dirty="0" err="1" smtClean="0">
                <a:solidFill>
                  <a:schemeClr val="bg1"/>
                </a:solidFill>
              </a:rPr>
              <a:t>google</a:t>
            </a:r>
            <a:r>
              <a:rPr lang="pt-BR" sz="1400" dirty="0" smtClean="0">
                <a:solidFill>
                  <a:schemeClr val="bg1"/>
                </a:solidFill>
              </a:rPr>
              <a:t> </a:t>
            </a:r>
            <a:r>
              <a:rPr lang="pt-BR" sz="1400" dirty="0" err="1" smtClean="0">
                <a:solidFill>
                  <a:schemeClr val="bg1"/>
                </a:solidFill>
              </a:rPr>
              <a:t>meet</a:t>
            </a:r>
            <a:endParaRPr lang="pt-BR" sz="1400" dirty="0" smtClean="0">
              <a:solidFill>
                <a:schemeClr val="bg1"/>
              </a:solidFill>
            </a:endParaRPr>
          </a:p>
          <a:p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Inscrições: 12 a 15/06/2020  até as 17h.</a:t>
            </a:r>
          </a:p>
          <a:p>
            <a:r>
              <a:rPr lang="pt-BR" sz="1400" dirty="0" smtClean="0">
                <a:solidFill>
                  <a:schemeClr val="bg1"/>
                </a:solidFill>
              </a:rPr>
              <a:t>Link: </a:t>
            </a:r>
            <a:r>
              <a:rPr lang="pt-BR" sz="1400" dirty="0" err="1" smtClean="0">
                <a:solidFill>
                  <a:schemeClr val="bg1"/>
                </a:solidFill>
              </a:rPr>
              <a:t>googleform</a:t>
            </a:r>
            <a:endParaRPr lang="pt-BR" sz="1400" dirty="0" smtClean="0">
              <a:solidFill>
                <a:schemeClr val="bg1"/>
              </a:solidFill>
            </a:endParaRP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b="1" u="sng" dirty="0" smtClean="0">
                <a:solidFill>
                  <a:schemeClr val="bg1"/>
                </a:solidFill>
              </a:rPr>
              <a:t>18/06/2020  às 19h:  </a:t>
            </a:r>
            <a:r>
              <a:rPr lang="pt-BR" sz="1400" b="1" dirty="0" smtClean="0">
                <a:solidFill>
                  <a:schemeClr val="bg1"/>
                </a:solidFill>
              </a:rPr>
              <a:t>GESTÃO DE FLUXO DE CAIXA EM TEMPOS DE PANDEMIA</a:t>
            </a: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Palestrante:  Prof. Esp. Franklin Alves Filgueira</a:t>
            </a: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Moderador: Prof. </a:t>
            </a:r>
            <a:r>
              <a:rPr lang="pt-BR" sz="1400" dirty="0" err="1" smtClean="0">
                <a:solidFill>
                  <a:schemeClr val="bg1"/>
                </a:solidFill>
              </a:rPr>
              <a:t>Ms</a:t>
            </a:r>
            <a:r>
              <a:rPr lang="pt-BR" sz="1400" dirty="0" smtClean="0">
                <a:solidFill>
                  <a:schemeClr val="bg1"/>
                </a:solidFill>
              </a:rPr>
              <a:t>. Leonildo </a:t>
            </a:r>
            <a:r>
              <a:rPr lang="pt-BR" sz="1400" dirty="0" err="1" smtClean="0">
                <a:solidFill>
                  <a:schemeClr val="bg1"/>
                </a:solidFill>
              </a:rPr>
              <a:t>Tchapas</a:t>
            </a:r>
            <a:endParaRPr lang="pt-BR" sz="1400" dirty="0" smtClean="0">
              <a:solidFill>
                <a:schemeClr val="bg1"/>
              </a:solidFill>
            </a:endParaRPr>
          </a:p>
          <a:p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Via: Canal do </a:t>
            </a:r>
            <a:r>
              <a:rPr lang="pt-BR" sz="1400" dirty="0" err="1" smtClean="0">
                <a:solidFill>
                  <a:schemeClr val="bg1"/>
                </a:solidFill>
              </a:rPr>
              <a:t>You</a:t>
            </a:r>
            <a:r>
              <a:rPr lang="pt-BR" sz="1400" dirty="0" smtClean="0">
                <a:solidFill>
                  <a:schemeClr val="bg1"/>
                </a:solidFill>
              </a:rPr>
              <a:t> Tube do departamento</a:t>
            </a:r>
          </a:p>
          <a:p>
            <a:endParaRPr lang="pt-BR" sz="1400" dirty="0">
              <a:solidFill>
                <a:schemeClr val="bg1"/>
              </a:solidFill>
            </a:endParaRPr>
          </a:p>
          <a:p>
            <a:r>
              <a:rPr lang="pt-BR" sz="1400" dirty="0" smtClean="0">
                <a:solidFill>
                  <a:schemeClr val="bg1"/>
                </a:solidFill>
              </a:rPr>
              <a:t>Inscrições:  15 </a:t>
            </a:r>
            <a:r>
              <a:rPr lang="pt-BR" sz="1400" dirty="0">
                <a:solidFill>
                  <a:schemeClr val="bg1"/>
                </a:solidFill>
              </a:rPr>
              <a:t>a </a:t>
            </a:r>
            <a:r>
              <a:rPr lang="pt-BR" sz="1400" dirty="0" smtClean="0">
                <a:solidFill>
                  <a:schemeClr val="bg1"/>
                </a:solidFill>
              </a:rPr>
              <a:t>18/06/2020  </a:t>
            </a:r>
            <a:r>
              <a:rPr lang="pt-BR" sz="1400" dirty="0">
                <a:solidFill>
                  <a:schemeClr val="bg1"/>
                </a:solidFill>
              </a:rPr>
              <a:t>até as 17h.</a:t>
            </a:r>
          </a:p>
          <a:p>
            <a:r>
              <a:rPr lang="pt-BR" sz="1400" dirty="0">
                <a:solidFill>
                  <a:schemeClr val="bg1"/>
                </a:solidFill>
              </a:rPr>
              <a:t>Link: </a:t>
            </a:r>
            <a:r>
              <a:rPr lang="pt-BR" sz="1400" dirty="0" err="1">
                <a:solidFill>
                  <a:schemeClr val="bg1"/>
                </a:solidFill>
              </a:rPr>
              <a:t>googleform</a:t>
            </a:r>
            <a:endParaRPr lang="pt-BR" sz="1400" dirty="0">
              <a:solidFill>
                <a:schemeClr val="bg1"/>
              </a:solidFill>
            </a:endParaRP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2" name="Picture 2" descr="C:\Users\cliente\Downloads\template LIVES DEC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765899" y="2294067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PROGRAMAÇÃO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08720" y="3191273"/>
            <a:ext cx="504894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 smtClean="0">
                <a:solidFill>
                  <a:schemeClr val="bg1"/>
                </a:solidFill>
              </a:rPr>
              <a:t>18/06/2020  </a:t>
            </a:r>
            <a:r>
              <a:rPr lang="pt-BR" sz="1200" b="1" u="sng" dirty="0" smtClean="0">
                <a:solidFill>
                  <a:schemeClr val="bg1"/>
                </a:solidFill>
              </a:rPr>
              <a:t>às 19h:  </a:t>
            </a:r>
            <a:r>
              <a:rPr lang="pt-BR" sz="1200" b="1" dirty="0" smtClean="0">
                <a:solidFill>
                  <a:schemeClr val="bg1"/>
                </a:solidFill>
              </a:rPr>
              <a:t>GESTÃO DE FLUXO DE CAIXA EM TEMPOS DE PANDEMIA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Palestrante:  Prof. Esp. Franklin Alves Filgueira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Moderador: Prof. </a:t>
            </a:r>
            <a:r>
              <a:rPr lang="pt-BR" sz="1200" dirty="0" err="1" smtClean="0">
                <a:solidFill>
                  <a:schemeClr val="bg1"/>
                </a:solidFill>
              </a:rPr>
              <a:t>Ms</a:t>
            </a:r>
            <a:r>
              <a:rPr lang="pt-BR" sz="1200" dirty="0" smtClean="0">
                <a:solidFill>
                  <a:schemeClr val="bg1"/>
                </a:solidFill>
              </a:rPr>
              <a:t>. Leonildo </a:t>
            </a:r>
            <a:r>
              <a:rPr lang="pt-BR" sz="1200" dirty="0" err="1" smtClean="0">
                <a:solidFill>
                  <a:schemeClr val="bg1"/>
                </a:solidFill>
              </a:rPr>
              <a:t>Tchapas</a:t>
            </a:r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Via: </a:t>
            </a:r>
            <a:r>
              <a:rPr lang="pt-BR" sz="1200" dirty="0" err="1" smtClean="0">
                <a:solidFill>
                  <a:schemeClr val="bg1"/>
                </a:solidFill>
              </a:rPr>
              <a:t>YouTube</a:t>
            </a:r>
            <a:r>
              <a:rPr lang="pt-BR" sz="1200" dirty="0" smtClean="0">
                <a:solidFill>
                  <a:schemeClr val="bg1"/>
                </a:solidFill>
              </a:rPr>
              <a:t> Canal do Departamento</a:t>
            </a:r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Link: https://bityli.com/eWknm</a:t>
            </a: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Inscrições:  15 </a:t>
            </a:r>
            <a:r>
              <a:rPr lang="pt-BR" sz="1200" dirty="0">
                <a:solidFill>
                  <a:schemeClr val="bg1"/>
                </a:solidFill>
              </a:rPr>
              <a:t>a </a:t>
            </a:r>
            <a:r>
              <a:rPr lang="pt-BR" sz="1200" dirty="0" smtClean="0">
                <a:solidFill>
                  <a:schemeClr val="bg1"/>
                </a:solidFill>
              </a:rPr>
              <a:t>18/06/2020  </a:t>
            </a:r>
            <a:r>
              <a:rPr lang="pt-BR" sz="1200" dirty="0">
                <a:solidFill>
                  <a:schemeClr val="bg1"/>
                </a:solidFill>
              </a:rPr>
              <a:t>até as </a:t>
            </a:r>
            <a:r>
              <a:rPr lang="pt-BR" sz="1200" dirty="0" smtClean="0">
                <a:solidFill>
                  <a:schemeClr val="bg1"/>
                </a:solidFill>
              </a:rPr>
              <a:t>13h</a:t>
            </a:r>
            <a:r>
              <a:rPr lang="pt-BR" sz="1200" dirty="0" smtClean="0">
                <a:solidFill>
                  <a:schemeClr val="bg1"/>
                </a:solidFill>
              </a:rPr>
              <a:t>.</a:t>
            </a:r>
          </a:p>
          <a:p>
            <a:r>
              <a:rPr lang="pt-BR" sz="1200" dirty="0" smtClean="0">
                <a:solidFill>
                  <a:schemeClr val="bg1"/>
                </a:solidFill>
              </a:rPr>
              <a:t>Link: </a:t>
            </a:r>
            <a:r>
              <a:rPr lang="pt-BR" sz="1200" dirty="0" smtClean="0">
                <a:solidFill>
                  <a:schemeClr val="bg1"/>
                </a:solidFill>
                <a:hlinkClick r:id="rId3"/>
              </a:rPr>
              <a:t>https://forms.gle/AnZE9WDco1Kxt5MU7</a:t>
            </a:r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>
                <a:solidFill>
                  <a:schemeClr val="bg1"/>
                </a:solidFill>
              </a:rPr>
              <a:t>19/06/2020 às 15h:  </a:t>
            </a:r>
            <a:r>
              <a:rPr lang="pt-BR" sz="1200" b="1" dirty="0">
                <a:solidFill>
                  <a:schemeClr val="bg1"/>
                </a:solidFill>
              </a:rPr>
              <a:t>SEMINÁRIO POLÍTICAS PÚBLICAS E GESTÃO PARA RESULTADOS</a:t>
            </a:r>
            <a:endParaRPr lang="pt-BR" sz="1200" b="1" u="sng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Palestrante: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 Pedro Rafael Lopes Fernandes</a:t>
            </a: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Moderador : Prof.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Adonias Vidal de Medeiros Júnior</a:t>
            </a: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Via: </a:t>
            </a:r>
            <a:r>
              <a:rPr lang="pt-BR" sz="1200" dirty="0" err="1" smtClean="0">
                <a:solidFill>
                  <a:schemeClr val="bg1"/>
                </a:solidFill>
              </a:rPr>
              <a:t>YouTube</a:t>
            </a:r>
            <a:r>
              <a:rPr lang="pt-BR" sz="1200" dirty="0" smtClean="0">
                <a:solidFill>
                  <a:schemeClr val="bg1"/>
                </a:solidFill>
              </a:rPr>
              <a:t> Canal do Departamento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Link: https://bityli.com/eWknm</a:t>
            </a: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Inscrições: 16 a 19/06/2020  até as 13h.</a:t>
            </a:r>
          </a:p>
          <a:p>
            <a:r>
              <a:rPr lang="pt-BR" sz="1400" dirty="0">
                <a:solidFill>
                  <a:schemeClr val="bg1"/>
                </a:solidFill>
              </a:rPr>
              <a:t>Link: </a:t>
            </a:r>
            <a:r>
              <a:rPr lang="pt-BR" sz="1400" dirty="0">
                <a:solidFill>
                  <a:schemeClr val="bg1"/>
                </a:solidFill>
                <a:hlinkClick r:id="rId3"/>
              </a:rPr>
              <a:t>https://forms.gle/AnZE9WDco1Kxt5MU7</a:t>
            </a:r>
            <a:endParaRPr lang="pt-BR" sz="1400" dirty="0">
              <a:solidFill>
                <a:schemeClr val="bg1"/>
              </a:solidFill>
            </a:endParaRPr>
          </a:p>
          <a:p>
            <a:endParaRPr lang="pt-BR" sz="1400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36712" y="3203848"/>
            <a:ext cx="504056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 smtClean="0">
                <a:solidFill>
                  <a:schemeClr val="bg1"/>
                </a:solidFill>
              </a:rPr>
              <a:t>19/06/2020  às 15h:  </a:t>
            </a:r>
            <a:r>
              <a:rPr lang="pt-BR" sz="1200" b="1" dirty="0" smtClean="0">
                <a:solidFill>
                  <a:schemeClr val="bg1"/>
                </a:solidFill>
              </a:rPr>
              <a:t>SEMINÁRIO POLÍTICAS PÚBLICAS E GESTÃO PARA RESULTADOS</a:t>
            </a:r>
            <a:endParaRPr lang="pt-BR" sz="1200" b="1" u="sng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Palestrante:  </a:t>
            </a:r>
            <a:r>
              <a:rPr lang="pt-BR" sz="1200" dirty="0" err="1" smtClean="0">
                <a:solidFill>
                  <a:schemeClr val="bg1"/>
                </a:solidFill>
              </a:rPr>
              <a:t>Ms</a:t>
            </a:r>
            <a:r>
              <a:rPr lang="pt-BR" sz="1200" dirty="0" smtClean="0">
                <a:solidFill>
                  <a:schemeClr val="bg1"/>
                </a:solidFill>
              </a:rPr>
              <a:t>.  Pedro Rafael Lopes Fernandes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Moderador : Prof. </a:t>
            </a:r>
            <a:r>
              <a:rPr lang="pt-BR" sz="1200" dirty="0" err="1" smtClean="0">
                <a:solidFill>
                  <a:schemeClr val="bg1"/>
                </a:solidFill>
              </a:rPr>
              <a:t>Ms</a:t>
            </a:r>
            <a:r>
              <a:rPr lang="pt-BR" sz="1200" dirty="0" smtClean="0">
                <a:solidFill>
                  <a:schemeClr val="bg1"/>
                </a:solidFill>
              </a:rPr>
              <a:t>. Adonias Vidal de Medeiros Júnior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Via</a:t>
            </a:r>
            <a:r>
              <a:rPr lang="pt-BR" sz="1200" dirty="0">
                <a:solidFill>
                  <a:schemeClr val="bg1"/>
                </a:solidFill>
              </a:rPr>
              <a:t>:  </a:t>
            </a:r>
            <a:r>
              <a:rPr lang="pt-BR" sz="1200" dirty="0" err="1">
                <a:solidFill>
                  <a:schemeClr val="bg1"/>
                </a:solidFill>
              </a:rPr>
              <a:t>YouTube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Link: https://bityli.com/eWknm</a:t>
            </a: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Inscrições: </a:t>
            </a:r>
            <a:r>
              <a:rPr lang="pt-BR" sz="1200" dirty="0" smtClean="0">
                <a:solidFill>
                  <a:schemeClr val="bg1"/>
                </a:solidFill>
              </a:rPr>
              <a:t>16 </a:t>
            </a:r>
            <a:r>
              <a:rPr lang="pt-BR" sz="1200" dirty="0">
                <a:solidFill>
                  <a:schemeClr val="bg1"/>
                </a:solidFill>
              </a:rPr>
              <a:t>a </a:t>
            </a:r>
            <a:r>
              <a:rPr lang="pt-BR" sz="1200" dirty="0" smtClean="0">
                <a:solidFill>
                  <a:schemeClr val="bg1"/>
                </a:solidFill>
              </a:rPr>
              <a:t>19/06/2020  </a:t>
            </a:r>
            <a:r>
              <a:rPr lang="pt-BR" sz="1200" dirty="0">
                <a:solidFill>
                  <a:schemeClr val="bg1"/>
                </a:solidFill>
              </a:rPr>
              <a:t>até as </a:t>
            </a:r>
            <a:r>
              <a:rPr lang="pt-BR" sz="1200" dirty="0" smtClean="0">
                <a:solidFill>
                  <a:schemeClr val="bg1"/>
                </a:solidFill>
              </a:rPr>
              <a:t>13h</a:t>
            </a:r>
            <a:r>
              <a:rPr lang="pt-BR" sz="1200" dirty="0">
                <a:solidFill>
                  <a:schemeClr val="bg1"/>
                </a:solidFill>
              </a:rPr>
              <a:t>.</a:t>
            </a:r>
          </a:p>
          <a:p>
            <a:r>
              <a:rPr lang="pt-BR" sz="1200" dirty="0">
                <a:solidFill>
                  <a:schemeClr val="bg1"/>
                </a:solidFill>
              </a:rPr>
              <a:t>Link: </a:t>
            </a:r>
            <a:r>
              <a:rPr lang="pt-BR" sz="1200" dirty="0">
                <a:solidFill>
                  <a:schemeClr val="bg1"/>
                </a:solidFill>
                <a:hlinkClick r:id="rId2"/>
              </a:rPr>
              <a:t>https://forms.gle/AnZE9WDco1Kxt5MU7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 smtClean="0">
                <a:solidFill>
                  <a:schemeClr val="bg1"/>
                </a:solidFill>
              </a:rPr>
              <a:t>23/06/2020  às 19:30h: </a:t>
            </a:r>
            <a:r>
              <a:rPr lang="pt-BR" sz="1200" b="1" dirty="0" smtClean="0">
                <a:solidFill>
                  <a:schemeClr val="bg1"/>
                </a:solidFill>
              </a:rPr>
              <a:t>CENÁRIOS MACROECONÔMICOS: INFLUÊNCIA DO MERCADO DE PETRÓLEO SOBRE DINÂMICA MACROECONÔMICA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Palestrantes:  </a:t>
            </a:r>
            <a:r>
              <a:rPr lang="pt-BR" sz="1200" dirty="0">
                <a:solidFill>
                  <a:schemeClr val="bg1"/>
                </a:solidFill>
              </a:rPr>
              <a:t>Prof.  </a:t>
            </a:r>
            <a:r>
              <a:rPr lang="pt-BR" sz="1200" dirty="0" smtClean="0">
                <a:solidFill>
                  <a:schemeClr val="bg1"/>
                </a:solidFill>
              </a:rPr>
              <a:t>Dr. Cristiano da Costa da Silva</a:t>
            </a:r>
          </a:p>
          <a:p>
            <a:r>
              <a:rPr lang="pt-BR" sz="1200" dirty="0">
                <a:solidFill>
                  <a:schemeClr val="bg1"/>
                </a:solidFill>
              </a:rPr>
              <a:t> </a:t>
            </a:r>
            <a:r>
              <a:rPr lang="pt-BR" sz="1200" dirty="0" smtClean="0">
                <a:solidFill>
                  <a:schemeClr val="bg1"/>
                </a:solidFill>
              </a:rPr>
              <a:t>                         Prof. Dr. José </a:t>
            </a:r>
            <a:r>
              <a:rPr lang="pt-BR" sz="1200" dirty="0" err="1" smtClean="0">
                <a:solidFill>
                  <a:schemeClr val="bg1"/>
                </a:solidFill>
              </a:rPr>
              <a:t>Mairton</a:t>
            </a:r>
            <a:r>
              <a:rPr lang="pt-BR" sz="1200" dirty="0" smtClean="0">
                <a:solidFill>
                  <a:schemeClr val="bg1"/>
                </a:solidFill>
              </a:rPr>
              <a:t> Figueiredo de França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Moderador </a:t>
            </a:r>
            <a:r>
              <a:rPr lang="pt-BR" sz="1200" dirty="0">
                <a:solidFill>
                  <a:schemeClr val="bg1"/>
                </a:solidFill>
              </a:rPr>
              <a:t>: Prof. Dr. </a:t>
            </a:r>
            <a:r>
              <a:rPr lang="pt-BR" sz="1200" dirty="0" err="1" smtClean="0">
                <a:solidFill>
                  <a:schemeClr val="bg1"/>
                </a:solidFill>
              </a:rPr>
              <a:t>Joedson</a:t>
            </a:r>
            <a:r>
              <a:rPr lang="pt-BR" sz="1200" dirty="0" smtClean="0">
                <a:solidFill>
                  <a:schemeClr val="bg1"/>
                </a:solidFill>
              </a:rPr>
              <a:t> Jales de Farias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Via:  </a:t>
            </a:r>
            <a:r>
              <a:rPr lang="pt-BR" sz="1200" dirty="0" err="1">
                <a:solidFill>
                  <a:schemeClr val="bg1"/>
                </a:solidFill>
              </a:rPr>
              <a:t>YouTube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Link: </a:t>
            </a:r>
            <a:r>
              <a:rPr lang="pt-BR" sz="1200" dirty="0">
                <a:solidFill>
                  <a:schemeClr val="bg1"/>
                </a:solidFill>
                <a:hlinkClick r:id="rId3"/>
              </a:rPr>
              <a:t>https://</a:t>
            </a:r>
            <a:r>
              <a:rPr lang="pt-BR" sz="1200" dirty="0" smtClean="0">
                <a:solidFill>
                  <a:schemeClr val="bg1"/>
                </a:solidFill>
                <a:hlinkClick r:id="rId3"/>
              </a:rPr>
              <a:t>bityli.com/eWknm</a:t>
            </a:r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Inscrições</a:t>
            </a:r>
            <a:r>
              <a:rPr lang="pt-BR" sz="1200" dirty="0">
                <a:solidFill>
                  <a:schemeClr val="bg1"/>
                </a:solidFill>
              </a:rPr>
              <a:t>: </a:t>
            </a:r>
            <a:r>
              <a:rPr lang="pt-BR" sz="1200" dirty="0" smtClean="0">
                <a:solidFill>
                  <a:schemeClr val="bg1"/>
                </a:solidFill>
              </a:rPr>
              <a:t>19 </a:t>
            </a:r>
            <a:r>
              <a:rPr lang="pt-BR" sz="1200" dirty="0">
                <a:solidFill>
                  <a:schemeClr val="bg1"/>
                </a:solidFill>
              </a:rPr>
              <a:t>a </a:t>
            </a:r>
            <a:r>
              <a:rPr lang="pt-BR" sz="1200" dirty="0" smtClean="0">
                <a:solidFill>
                  <a:schemeClr val="bg1"/>
                </a:solidFill>
              </a:rPr>
              <a:t>23/06/2020  </a:t>
            </a:r>
            <a:r>
              <a:rPr lang="pt-BR" sz="1200" dirty="0">
                <a:solidFill>
                  <a:schemeClr val="bg1"/>
                </a:solidFill>
              </a:rPr>
              <a:t>até as 17h.</a:t>
            </a:r>
          </a:p>
          <a:p>
            <a:r>
              <a:rPr lang="pt-BR" sz="1400" dirty="0">
                <a:solidFill>
                  <a:schemeClr val="bg1"/>
                </a:solidFill>
              </a:rPr>
              <a:t>Link: </a:t>
            </a:r>
            <a:r>
              <a:rPr lang="pt-BR" sz="1400" dirty="0">
                <a:solidFill>
                  <a:schemeClr val="bg1"/>
                </a:solidFill>
                <a:hlinkClick r:id="rId2"/>
              </a:rPr>
              <a:t>https://forms.gle/AnZE9WDco1Kxt5MU7</a:t>
            </a:r>
            <a:endParaRPr lang="pt-BR" sz="1400" dirty="0">
              <a:solidFill>
                <a:schemeClr val="bg1"/>
              </a:solidFill>
            </a:endParaRPr>
          </a:p>
          <a:p>
            <a:endParaRPr lang="pt-BR" sz="1400" dirty="0">
              <a:solidFill>
                <a:schemeClr val="bg1"/>
              </a:solidFill>
            </a:endParaRPr>
          </a:p>
          <a:p>
            <a:endParaRPr lang="pt-BR" sz="1400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745110" y="2294067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PROGRAMAÇÃO</a:t>
            </a:r>
            <a:endParaRPr lang="pt-BR" sz="1600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cliente\Downloads\template LIVES DEC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836712" y="3203848"/>
            <a:ext cx="50405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 smtClean="0">
                <a:solidFill>
                  <a:schemeClr val="bg1"/>
                </a:solidFill>
              </a:rPr>
              <a:t>23/06/2020 às 19:30h: </a:t>
            </a:r>
            <a:r>
              <a:rPr lang="pt-BR" sz="1200" b="1" dirty="0" smtClean="0">
                <a:solidFill>
                  <a:schemeClr val="bg1"/>
                </a:solidFill>
              </a:rPr>
              <a:t>CENÁRIOS MACROECONÔMICOS: INFLUÊNCIA DO MERCADO DE PETRÓLEO SOBRE DINÂMICA MACROECONÔMICA</a:t>
            </a:r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Palestrantes:  Prof.  Dr. Cristiano da Costa da Silva</a:t>
            </a:r>
          </a:p>
          <a:p>
            <a:r>
              <a:rPr lang="pt-BR" sz="1200" dirty="0" smtClean="0">
                <a:solidFill>
                  <a:schemeClr val="bg1"/>
                </a:solidFill>
              </a:rPr>
              <a:t>                          Prof. Dr. José </a:t>
            </a:r>
            <a:r>
              <a:rPr lang="pt-BR" sz="1200" dirty="0" err="1" smtClean="0">
                <a:solidFill>
                  <a:schemeClr val="bg1"/>
                </a:solidFill>
              </a:rPr>
              <a:t>Mairton</a:t>
            </a:r>
            <a:r>
              <a:rPr lang="pt-BR" sz="1200" dirty="0" smtClean="0">
                <a:solidFill>
                  <a:schemeClr val="bg1"/>
                </a:solidFill>
              </a:rPr>
              <a:t> Figueiredo de França</a:t>
            </a:r>
          </a:p>
          <a:p>
            <a:r>
              <a:rPr lang="pt-BR" sz="1200" dirty="0" smtClean="0">
                <a:solidFill>
                  <a:schemeClr val="bg1"/>
                </a:solidFill>
              </a:rPr>
              <a:t>Moderador : Prof. Dr. </a:t>
            </a:r>
            <a:r>
              <a:rPr lang="pt-BR" sz="1200" dirty="0" err="1" smtClean="0">
                <a:solidFill>
                  <a:schemeClr val="bg1"/>
                </a:solidFill>
              </a:rPr>
              <a:t>Joedson</a:t>
            </a:r>
            <a:r>
              <a:rPr lang="pt-BR" sz="1200" dirty="0" smtClean="0">
                <a:solidFill>
                  <a:schemeClr val="bg1"/>
                </a:solidFill>
              </a:rPr>
              <a:t> Jales de Farias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Via: </a:t>
            </a:r>
            <a:r>
              <a:rPr lang="pt-BR" sz="1200" dirty="0" err="1" smtClean="0">
                <a:solidFill>
                  <a:schemeClr val="bg1"/>
                </a:solidFill>
              </a:rPr>
              <a:t>YouTube</a:t>
            </a:r>
            <a:r>
              <a:rPr lang="pt-BR" sz="1200" dirty="0" smtClean="0">
                <a:solidFill>
                  <a:schemeClr val="bg1"/>
                </a:solidFill>
              </a:rPr>
              <a:t> Canal do Departamento</a:t>
            </a:r>
          </a:p>
          <a:p>
            <a:r>
              <a:rPr lang="pt-BR" sz="1200" dirty="0" smtClean="0">
                <a:solidFill>
                  <a:schemeClr val="bg1"/>
                </a:solidFill>
              </a:rPr>
              <a:t>Link: https://bityli.com/eWknm</a:t>
            </a: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Inscrições: 19 a 23/06/2020  até as 13h.</a:t>
            </a:r>
          </a:p>
          <a:p>
            <a:r>
              <a:rPr lang="pt-BR" sz="1200" dirty="0" smtClean="0">
                <a:solidFill>
                  <a:schemeClr val="bg1"/>
                </a:solidFill>
              </a:rPr>
              <a:t>Link: </a:t>
            </a:r>
            <a:r>
              <a:rPr lang="pt-BR" sz="1200" dirty="0" smtClean="0">
                <a:solidFill>
                  <a:schemeClr val="bg1"/>
                </a:solidFill>
                <a:hlinkClick r:id="rId2"/>
              </a:rPr>
              <a:t>https://forms.gle/AnZE9WDco1Kxt5MU7</a:t>
            </a:r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>
                <a:solidFill>
                  <a:schemeClr val="bg1"/>
                </a:solidFill>
              </a:rPr>
              <a:t>26/06/2020 às 19h:</a:t>
            </a:r>
            <a:r>
              <a:rPr lang="pt-BR" sz="1200" dirty="0">
                <a:solidFill>
                  <a:schemeClr val="bg1"/>
                </a:solidFill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 MINI-CURSO: COMO FAZER UMA MONOGRAFIA – Parte I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Professores: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 Vanusa Alves Resende</a:t>
            </a:r>
          </a:p>
          <a:p>
            <a:r>
              <a:rPr lang="pt-BR" sz="1200" dirty="0">
                <a:solidFill>
                  <a:schemeClr val="bg1"/>
                </a:solidFill>
              </a:rPr>
              <a:t>                       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 </a:t>
            </a:r>
            <a:r>
              <a:rPr lang="pt-BR" sz="1200" dirty="0" err="1">
                <a:solidFill>
                  <a:schemeClr val="bg1"/>
                </a:solidFill>
              </a:rPr>
              <a:t>Genivalda</a:t>
            </a:r>
            <a:r>
              <a:rPr lang="pt-BR" sz="1200" dirty="0">
                <a:solidFill>
                  <a:schemeClr val="bg1"/>
                </a:solidFill>
              </a:rPr>
              <a:t> Cordeiro da Costa</a:t>
            </a:r>
          </a:p>
          <a:p>
            <a:r>
              <a:rPr lang="pt-BR" sz="1200" dirty="0">
                <a:solidFill>
                  <a:schemeClr val="bg1"/>
                </a:solidFill>
              </a:rPr>
              <a:t>                       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Leonildo </a:t>
            </a:r>
            <a:r>
              <a:rPr lang="pt-BR" sz="1200" dirty="0" err="1">
                <a:solidFill>
                  <a:schemeClr val="bg1"/>
                </a:solidFill>
              </a:rPr>
              <a:t>Tchapas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Via: Google </a:t>
            </a:r>
            <a:r>
              <a:rPr lang="pt-BR" sz="1200" dirty="0" err="1">
                <a:solidFill>
                  <a:schemeClr val="bg1"/>
                </a:solidFill>
              </a:rPr>
              <a:t>Meet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Inscrições: 23 a  26/06/2020  até as </a:t>
            </a:r>
            <a:r>
              <a:rPr lang="pt-BR" sz="1200" dirty="0" smtClean="0">
                <a:solidFill>
                  <a:schemeClr val="bg1"/>
                </a:solidFill>
              </a:rPr>
              <a:t>13h</a:t>
            </a:r>
            <a:r>
              <a:rPr lang="pt-BR" sz="1200" dirty="0">
                <a:solidFill>
                  <a:schemeClr val="bg1"/>
                </a:solidFill>
              </a:rPr>
              <a:t>.</a:t>
            </a:r>
          </a:p>
          <a:p>
            <a:r>
              <a:rPr lang="pt-BR" sz="1200" dirty="0">
                <a:solidFill>
                  <a:schemeClr val="bg1"/>
                </a:solidFill>
              </a:rPr>
              <a:t>Link: </a:t>
            </a:r>
            <a:r>
              <a:rPr lang="pt-BR" sz="1200" dirty="0">
                <a:solidFill>
                  <a:schemeClr val="bg1"/>
                </a:solidFill>
                <a:hlinkClick r:id="rId2"/>
              </a:rPr>
              <a:t>https://forms.gle/AnZE9WDco1Kxt5MU7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765899" y="2294067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PROGRAMAÇÃO</a:t>
            </a:r>
            <a:endParaRPr lang="pt-BR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45110" y="2294067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PROGRAMAÇÃO</a:t>
            </a:r>
            <a:endParaRPr lang="pt-BR" sz="1600" dirty="0">
              <a:solidFill>
                <a:schemeClr val="bg1"/>
              </a:solidFill>
            </a:endParaRPr>
          </a:p>
        </p:txBody>
      </p:sp>
      <p:pic>
        <p:nvPicPr>
          <p:cNvPr id="2" name="Picture 2" descr="C:\Users\cliente\Downloads\template LIVES DEC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765899" y="2294067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PROGRAMAÇÃO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08720" y="3131840"/>
            <a:ext cx="51125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200" dirty="0" smtClean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1" u="sng" dirty="0" smtClean="0">
                <a:solidFill>
                  <a:schemeClr val="bg1"/>
                </a:solidFill>
              </a:rPr>
              <a:t>30/06/2020 </a:t>
            </a:r>
            <a:r>
              <a:rPr lang="pt-BR" sz="1200" b="1" u="sng" dirty="0">
                <a:solidFill>
                  <a:schemeClr val="bg1"/>
                </a:solidFill>
              </a:rPr>
              <a:t>às 19h:</a:t>
            </a:r>
            <a:r>
              <a:rPr lang="pt-BR" sz="1200" dirty="0">
                <a:solidFill>
                  <a:schemeClr val="bg1"/>
                </a:solidFill>
              </a:rPr>
              <a:t> </a:t>
            </a:r>
            <a:r>
              <a:rPr lang="pt-BR" sz="1200" b="1" dirty="0">
                <a:solidFill>
                  <a:schemeClr val="bg1"/>
                </a:solidFill>
              </a:rPr>
              <a:t> MINI-CURSO: COMO FAZER UMA MONOGRAFIA – Parte II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Palestrantes: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 Vanusa Alves Resende</a:t>
            </a:r>
          </a:p>
          <a:p>
            <a:r>
              <a:rPr lang="pt-BR" sz="1200" dirty="0">
                <a:solidFill>
                  <a:schemeClr val="bg1"/>
                </a:solidFill>
              </a:rPr>
              <a:t>                        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 </a:t>
            </a:r>
            <a:r>
              <a:rPr lang="pt-BR" sz="1200" dirty="0" err="1">
                <a:solidFill>
                  <a:schemeClr val="bg1"/>
                </a:solidFill>
              </a:rPr>
              <a:t>Genivalda</a:t>
            </a:r>
            <a:r>
              <a:rPr lang="pt-BR" sz="1200" dirty="0">
                <a:solidFill>
                  <a:schemeClr val="bg1"/>
                </a:solidFill>
              </a:rPr>
              <a:t> Cordeiro da Costa</a:t>
            </a:r>
          </a:p>
          <a:p>
            <a:r>
              <a:rPr lang="pt-BR" sz="1200" dirty="0">
                <a:solidFill>
                  <a:schemeClr val="bg1"/>
                </a:solidFill>
              </a:rPr>
              <a:t>                          </a:t>
            </a:r>
            <a:r>
              <a:rPr lang="pt-BR" sz="1200" dirty="0" err="1">
                <a:solidFill>
                  <a:schemeClr val="bg1"/>
                </a:solidFill>
              </a:rPr>
              <a:t>Ms</a:t>
            </a:r>
            <a:r>
              <a:rPr lang="pt-BR" sz="1200" dirty="0">
                <a:solidFill>
                  <a:schemeClr val="bg1"/>
                </a:solidFill>
              </a:rPr>
              <a:t>. Leonildo </a:t>
            </a:r>
            <a:r>
              <a:rPr lang="pt-BR" sz="1200" dirty="0" err="1">
                <a:solidFill>
                  <a:schemeClr val="bg1"/>
                </a:solidFill>
              </a:rPr>
              <a:t>Tchapas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 smtClean="0">
              <a:solidFill>
                <a:schemeClr val="bg1"/>
              </a:solidFill>
            </a:endParaRPr>
          </a:p>
          <a:p>
            <a:r>
              <a:rPr lang="pt-BR" sz="1200" dirty="0" smtClean="0">
                <a:solidFill>
                  <a:schemeClr val="bg1"/>
                </a:solidFill>
              </a:rPr>
              <a:t>Via: Google </a:t>
            </a:r>
            <a:r>
              <a:rPr lang="pt-BR" sz="1200" dirty="0" err="1" smtClean="0">
                <a:solidFill>
                  <a:schemeClr val="bg1"/>
                </a:solidFill>
              </a:rPr>
              <a:t>Meet</a:t>
            </a:r>
            <a:endParaRPr lang="pt-BR" sz="1200" dirty="0">
              <a:solidFill>
                <a:schemeClr val="bg1"/>
              </a:solidFill>
            </a:endParaRPr>
          </a:p>
          <a:p>
            <a:r>
              <a:rPr lang="pt-BR" sz="1200" dirty="0">
                <a:solidFill>
                  <a:schemeClr val="bg1"/>
                </a:solidFill>
              </a:rPr>
              <a:t>Inscrições: 23 a 26/06/2020  até as </a:t>
            </a:r>
            <a:r>
              <a:rPr lang="pt-BR" sz="1200" dirty="0" smtClean="0">
                <a:solidFill>
                  <a:schemeClr val="bg1"/>
                </a:solidFill>
              </a:rPr>
              <a:t>13h</a:t>
            </a:r>
            <a:r>
              <a:rPr lang="pt-BR" sz="1200" dirty="0">
                <a:solidFill>
                  <a:schemeClr val="bg1"/>
                </a:solidFill>
              </a:rPr>
              <a:t>.</a:t>
            </a:r>
          </a:p>
          <a:p>
            <a:r>
              <a:rPr lang="pt-BR" sz="1200" dirty="0">
                <a:solidFill>
                  <a:schemeClr val="bg1"/>
                </a:solidFill>
              </a:rPr>
              <a:t>Link: </a:t>
            </a:r>
            <a:r>
              <a:rPr lang="pt-BR" sz="1200" dirty="0">
                <a:solidFill>
                  <a:schemeClr val="bg1"/>
                </a:solidFill>
                <a:hlinkClick r:id="rId3"/>
              </a:rPr>
              <a:t>https://forms.gle/AnZE9WDco1Kxt5MU7</a:t>
            </a:r>
            <a:endParaRPr lang="pt-BR" sz="1200" dirty="0">
              <a:solidFill>
                <a:schemeClr val="bg1"/>
              </a:solidFill>
            </a:endParaRPr>
          </a:p>
          <a:p>
            <a:endParaRPr lang="pt-B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78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504</Words>
  <Application>Microsoft Office PowerPoint</Application>
  <PresentationFormat>Apresentação na tela (4:3)</PresentationFormat>
  <Paragraphs>112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cliente</cp:lastModifiedBy>
  <cp:revision>23</cp:revision>
  <dcterms:created xsi:type="dcterms:W3CDTF">2020-06-10T22:49:16Z</dcterms:created>
  <dcterms:modified xsi:type="dcterms:W3CDTF">2020-06-15T22:30:39Z</dcterms:modified>
</cp:coreProperties>
</file>