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0D81D5-DF07-4479-B78B-79762DD76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CA5C89-333C-4112-B233-9760A5505E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E530A3-463A-4D1D-82D7-FFAAF3148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4B8E-DBC5-43DF-B41D-230F7DCE4227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B114EA3-1806-4806-8540-C7E824C7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CABE1C-C89E-4066-B344-813FF82A2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F6690-6082-4E07-AB4D-1120C7233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109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BC0294-57BB-474E-8E0A-99439F8D1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E60D184-4E12-4806-8F6E-5E3F58086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804447-33C9-46DD-9A45-F7362D54E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4B8E-DBC5-43DF-B41D-230F7DCE4227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EE16201-14CF-4888-9B52-663648C0D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47023BC-A7A4-40E2-9E3B-56435454B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F6690-6082-4E07-AB4D-1120C7233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49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3DC9CF3-4137-4EF9-985A-9540FA6A55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42CE1F6-FF00-40F9-BB2B-B4570C251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DD9FE0-23AF-4182-94B6-6FD17491D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4B8E-DBC5-43DF-B41D-230F7DCE4227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815FE8-A0F0-470A-88F9-629A7E505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26B04B-CC4B-431B-81F0-C276D0076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F6690-6082-4E07-AB4D-1120C7233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046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8D3EED-4F92-4728-9E36-EDA9CEFA9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6D164E-9510-452A-AFC2-AA3334120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D3E45B-FA05-4E04-9C0E-023414C35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4B8E-DBC5-43DF-B41D-230F7DCE4227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014707-D09A-4CB9-93DC-84B7492BD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5E0E4C-D6AF-4F58-9DD5-0C86B868C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F6690-6082-4E07-AB4D-1120C7233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12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DEBD3-DC44-44C9-9DA3-E8FA61AD7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2FF6FA3-1EC9-4090-94EF-568BE9C7E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6BC673-5A7C-4251-BC45-CBDA05A6E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4B8E-DBC5-43DF-B41D-230F7DCE4227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3C6AD9-4021-4DEB-B38F-1E1C9B6CD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6C2C59-72BF-4105-8C64-1E43FCF77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F6690-6082-4E07-AB4D-1120C7233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118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A03933-F5F9-4858-A11E-302F14ADC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1B7DE1-7EC2-4658-A0E6-3EA12F2FE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E126756-C3AF-4725-B794-4133C6E595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730B415-9DE9-4DDC-8347-D741D8443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4B8E-DBC5-43DF-B41D-230F7DCE4227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71AA9F-E3FE-4113-B6C9-D8DF4DDE7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D4515A1-77E1-4006-8790-B72FEC39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F6690-6082-4E07-AB4D-1120C7233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180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E01766-E2B8-40B0-A8BD-06D757A78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6B96865-DEA7-4B3E-952B-4616CCD8D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653E534-25B5-448A-9321-8389C06F2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F1D7EAD-0462-4597-BCBC-55F9DE2EBC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809AFD5-6D84-4445-A9F5-BB758D0E45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0C25009-B3D5-48E1-BF74-E6851BCBB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4B8E-DBC5-43DF-B41D-230F7DCE4227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EA376C0-E44D-419A-886D-21FDEA518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B652348-0752-4929-88C6-220945E15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F6690-6082-4E07-AB4D-1120C7233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25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59D190-6ED4-4C24-BC3B-C25D606C4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9C784F1-8D8B-4990-A469-70FFD74AE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4B8E-DBC5-43DF-B41D-230F7DCE4227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A6BFF32-6495-46ED-A025-B8AC0D13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6AB7A76-8D71-4635-83B3-B8ED42A7F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F6690-6082-4E07-AB4D-1120C7233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42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C3843A6-8167-4104-8F55-C2B810177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4B8E-DBC5-43DF-B41D-230F7DCE4227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9E76205-1A83-4D41-9A7C-7A364F7AE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BEE18CB-E953-4230-B42A-DDA3BA254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F6690-6082-4E07-AB4D-1120C7233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54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3C5C3F-4B56-4C50-85D1-80E45B43D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83C935-CF72-4CA0-9001-0B67E026E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3397135-EB5B-4217-B9C4-5ED6BEBEA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9B2418-6A25-4EA0-8C6A-6B065CB4D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4B8E-DBC5-43DF-B41D-230F7DCE4227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AA74C8D-72AE-4B64-9F00-8DB102D16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F3C5528-5514-4192-82ED-799B82E87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F6690-6082-4E07-AB4D-1120C7233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8184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B81884-B25C-4529-A6CB-4AE55E633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2EB1CF4-BBBE-4C1D-A55B-6D944BDD60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F9E8019-A5AB-464B-B0FE-4B29F67B2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399AF0C-4A49-49FB-A9E7-851980BDC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4B8E-DBC5-43DF-B41D-230F7DCE4227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B9D38F-1C26-4C7B-9CB8-DE1DA0553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B5CA443-DC7E-4F9C-849F-FF54FAD59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F6690-6082-4E07-AB4D-1120C7233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850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B165C03-6544-43D7-8447-F2826464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70CA49C-AA21-49C0-AD09-C6B3767B0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A93E1A-C5BD-40E9-8CE9-79339C22A0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54B8E-DBC5-43DF-B41D-230F7DCE4227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35770D-B28E-4591-8356-F76AB5DAD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3E22BE2-12DC-4C7E-A0B4-DF8058EE3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F6690-6082-4E07-AB4D-1120C7233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533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ipefe.uern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8E93D3-6645-4852-ABF3-014DBCA69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514" y="347869"/>
            <a:ext cx="7350875" cy="1761518"/>
          </a:xfrm>
        </p:spPr>
        <p:txBody>
          <a:bodyPr>
            <a:normAutofit/>
          </a:bodyPr>
          <a:lstStyle/>
          <a:p>
            <a:pPr algn="r"/>
            <a:r>
              <a:rPr lang="pt-BR" sz="3200" b="1" dirty="0"/>
              <a:t>I Ciclo de Pesquisas e Estudos da </a:t>
            </a:r>
            <a:br>
              <a:rPr lang="pt-BR" sz="3200" b="1" dirty="0"/>
            </a:br>
            <a:r>
              <a:rPr lang="pt-BR" sz="3200" b="1" dirty="0"/>
              <a:t>Faculdade de Educação </a:t>
            </a:r>
            <a:br>
              <a:rPr lang="pt-BR" sz="3200" b="1" dirty="0"/>
            </a:br>
            <a:r>
              <a:rPr lang="pt-BR" sz="3200" b="1" dirty="0"/>
              <a:t>(I </a:t>
            </a:r>
            <a:r>
              <a:rPr lang="pt-BR" sz="3200" b="1" dirty="0" err="1"/>
              <a:t>CiPEFE</a:t>
            </a:r>
            <a:r>
              <a:rPr lang="pt-BR" sz="3200" b="1" dirty="0"/>
              <a:t>)</a:t>
            </a: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EC42F2-0465-4AB2-983E-31F053A93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5143" y="347870"/>
            <a:ext cx="6228522" cy="6162260"/>
          </a:xfrm>
        </p:spPr>
        <p:txBody>
          <a:bodyPr>
            <a:normAutofit fontScale="70000" lnSpcReduction="20000"/>
          </a:bodyPr>
          <a:lstStyle/>
          <a:p>
            <a:r>
              <a:rPr lang="pt-BR" b="1" dirty="0"/>
              <a:t>Direção da FE-UERN:</a:t>
            </a:r>
          </a:p>
          <a:p>
            <a:r>
              <a:rPr lang="pt-BR" dirty="0"/>
              <a:t>Profa. Dra. </a:t>
            </a:r>
            <a:r>
              <a:rPr lang="pt-BR" dirty="0" err="1"/>
              <a:t>Meyre</a:t>
            </a:r>
            <a:r>
              <a:rPr lang="pt-BR" dirty="0"/>
              <a:t>-Ester Barbosa de Oliveira  (Diretora)</a:t>
            </a:r>
          </a:p>
          <a:p>
            <a:r>
              <a:rPr lang="pt-BR" dirty="0"/>
              <a:t>Profa. Dra.  Regina Santos Young (Vice-diretora)</a:t>
            </a:r>
          </a:p>
          <a:p>
            <a:endParaRPr lang="pt-BR" dirty="0"/>
          </a:p>
          <a:p>
            <a:r>
              <a:rPr lang="pt-BR" b="1" dirty="0"/>
              <a:t>Comissão Organizadora:</a:t>
            </a:r>
          </a:p>
          <a:p>
            <a:r>
              <a:rPr lang="pt-BR" b="1" dirty="0"/>
              <a:t>- Docentes - </a:t>
            </a:r>
          </a:p>
          <a:p>
            <a:r>
              <a:rPr lang="pt-BR" dirty="0"/>
              <a:t>Profa. Ma. </a:t>
            </a:r>
            <a:r>
              <a:rPr lang="pt-BR" dirty="0" err="1"/>
              <a:t>Celiane</a:t>
            </a:r>
            <a:r>
              <a:rPr lang="pt-BR" dirty="0"/>
              <a:t> Oliveira dos Santos</a:t>
            </a:r>
          </a:p>
          <a:p>
            <a:r>
              <a:rPr lang="pt-BR" dirty="0"/>
              <a:t>Profa. Ma. Iasmin da Costa Marinho</a:t>
            </a:r>
          </a:p>
          <a:p>
            <a:r>
              <a:rPr lang="pt-BR" dirty="0"/>
              <a:t>Prof. Dr. Marcelo Bezerra de Morais</a:t>
            </a:r>
          </a:p>
          <a:p>
            <a:r>
              <a:rPr lang="pt-BR" dirty="0"/>
              <a:t>Prof. Dr. Magnus Kelly de Oliveira Pinheiro</a:t>
            </a:r>
          </a:p>
          <a:p>
            <a:r>
              <a:rPr lang="pt-BR" dirty="0"/>
              <a:t>Profa. Ma. </a:t>
            </a:r>
            <a:r>
              <a:rPr lang="pt-BR" dirty="0" err="1"/>
              <a:t>Sirleyde</a:t>
            </a:r>
            <a:r>
              <a:rPr lang="pt-BR" dirty="0"/>
              <a:t> Dias de Almeida</a:t>
            </a:r>
          </a:p>
          <a:p>
            <a:r>
              <a:rPr lang="pt-BR" dirty="0"/>
              <a:t>Prof. Dr. Zacarias Marinho</a:t>
            </a:r>
          </a:p>
          <a:p>
            <a:r>
              <a:rPr lang="pt-BR" b="1" dirty="0"/>
              <a:t>- Discentes -</a:t>
            </a:r>
          </a:p>
          <a:p>
            <a:r>
              <a:rPr lang="pt-BR" dirty="0">
                <a:highlight>
                  <a:srgbClr val="FFFF00"/>
                </a:highlight>
              </a:rPr>
              <a:t>Jaqueline (</a:t>
            </a:r>
            <a:r>
              <a:rPr lang="pt-BR" dirty="0" err="1">
                <a:highlight>
                  <a:srgbClr val="FFFF00"/>
                </a:highlight>
              </a:rPr>
              <a:t>CAPEd</a:t>
            </a:r>
            <a:r>
              <a:rPr lang="pt-BR" dirty="0">
                <a:highlight>
                  <a:srgbClr val="FFFF00"/>
                </a:highlight>
              </a:rPr>
              <a:t>)</a:t>
            </a:r>
          </a:p>
          <a:p>
            <a:r>
              <a:rPr lang="pt-BR" dirty="0">
                <a:highlight>
                  <a:srgbClr val="FFFF00"/>
                </a:highlight>
              </a:rPr>
              <a:t>Yasmim (</a:t>
            </a:r>
            <a:r>
              <a:rPr lang="pt-BR" dirty="0" err="1">
                <a:highlight>
                  <a:srgbClr val="FFFF00"/>
                </a:highlight>
              </a:rPr>
              <a:t>CAPEd</a:t>
            </a:r>
            <a:r>
              <a:rPr lang="pt-BR" dirty="0">
                <a:highlight>
                  <a:srgbClr val="FFFF00"/>
                </a:highlight>
              </a:rPr>
              <a:t>) – Colocar nome completo das discentes</a:t>
            </a:r>
          </a:p>
          <a:p>
            <a:endParaRPr lang="pt-BR" dirty="0">
              <a:highlight>
                <a:srgbClr val="FFFF00"/>
              </a:highlight>
            </a:endParaRPr>
          </a:p>
          <a:p>
            <a:r>
              <a:rPr lang="pt-BR" b="1" dirty="0"/>
              <a:t>Comunicação e Divulgação</a:t>
            </a:r>
          </a:p>
          <a:p>
            <a:r>
              <a:rPr lang="pt-BR" dirty="0">
                <a:highlight>
                  <a:srgbClr val="FFFF00"/>
                </a:highlight>
              </a:rPr>
              <a:t>COMFE – Colocar nome completo das integrantes</a:t>
            </a:r>
          </a:p>
          <a:p>
            <a:r>
              <a:rPr lang="pt-BR" dirty="0">
                <a:highlight>
                  <a:srgbClr val="FFFF00"/>
                </a:highlight>
              </a:rPr>
              <a:t>Profa. Ma. Iasmin Marinho</a:t>
            </a:r>
          </a:p>
          <a:p>
            <a:endParaRPr lang="pt-BR" dirty="0">
              <a:highlight>
                <a:srgbClr val="FFFF00"/>
              </a:highlight>
            </a:endParaRPr>
          </a:p>
          <a:p>
            <a:endParaRPr lang="pt-BR" dirty="0">
              <a:highlight>
                <a:srgbClr val="FFFF00"/>
              </a:highlight>
            </a:endParaRPr>
          </a:p>
          <a:p>
            <a:endParaRPr lang="pt-BR" dirty="0"/>
          </a:p>
        </p:txBody>
      </p:sp>
      <p:pic>
        <p:nvPicPr>
          <p:cNvPr id="5" name="Imagem 4" descr="Uma imagem contendo objeto&#10;&#10;Descrição gerada automaticamente">
            <a:extLst>
              <a:ext uri="{FF2B5EF4-FFF2-40B4-BE49-F238E27FC236}">
                <a16:creationId xmlns:a16="http://schemas.microsoft.com/office/drawing/2014/main" id="{D89644BB-BEB3-4757-AB2B-1CB01B9D9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161" y="3429000"/>
            <a:ext cx="3596839" cy="3596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171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87CA09-234D-4C8C-8C0E-A13FEC624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Apresentação do Evento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B4C9A8-B68C-4D71-9804-EA74FBFBB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63470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/>
              <a:t>Nos dias 29 de julho a 01 de agosto ocorrerá na Faculdade de Educação da UERN o </a:t>
            </a:r>
            <a:r>
              <a:rPr lang="pt-BR" b="1" dirty="0"/>
              <a:t>I Ciclo de Pesquisas e Estudos da Faculdade de Educação (I </a:t>
            </a:r>
            <a:r>
              <a:rPr lang="pt-BR" b="1" dirty="0" err="1"/>
              <a:t>CiPEFE</a:t>
            </a:r>
            <a:r>
              <a:rPr lang="pt-BR" b="1" dirty="0"/>
              <a:t>)</a:t>
            </a:r>
            <a:r>
              <a:rPr lang="pt-BR" dirty="0"/>
              <a:t>. </a:t>
            </a:r>
          </a:p>
          <a:p>
            <a:pPr algn="just"/>
            <a:r>
              <a:rPr lang="pt-BR" dirty="0"/>
              <a:t>Este evento nasce com o intuito de ser tanto um espaço para ampliar a divulgação dos estudos e pesquisas desenvolvidos no âmbito da graduação da FE/UERN quanto um lócus para o desenvolvimento do espírito de investigação nos estudantes que ainda estão em processo de formação. </a:t>
            </a:r>
          </a:p>
          <a:p>
            <a:pPr algn="just"/>
            <a:r>
              <a:rPr lang="pt-BR" dirty="0"/>
              <a:t>Trata-se de um evento com apresentação e debate dos Trabalhos de Conclusão de Curso (TCC) já defendidos e aprovados no âmbito desta unidade de ensino, os quais consideramos que podem contribuir com os processos formativos ainda em andamento no nosso curso de Pedagogia. 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6888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298049-F0FE-4DA3-A71D-DADE35291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078"/>
            <a:ext cx="10515600" cy="6162261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Foram avaliados os </a:t>
            </a:r>
            <a:r>
              <a:rPr lang="pt-BR" dirty="0" err="1"/>
              <a:t>TCCs</a:t>
            </a:r>
            <a:r>
              <a:rPr lang="pt-BR" dirty="0"/>
              <a:t> defendidos nos semestres 2017.2, 2018.1 e 2018.2, a partir de critérios como: indicações para publicação em ata de defesa, inovação na proposição da temática e desenvolvimento da pesquisa, atendimento às necessidades e demandas da FE-UERN, atendimento aos critérios normativos e de organização do texto para um trabalho científico.</a:t>
            </a:r>
          </a:p>
          <a:p>
            <a:r>
              <a:rPr lang="pt-BR" dirty="0"/>
              <a:t>Observados os critérios de avaliação, foram selecionados 76 trabalhos. </a:t>
            </a:r>
          </a:p>
          <a:p>
            <a:r>
              <a:rPr lang="pt-BR" dirty="0"/>
              <a:t>O evento será organizado em seções de apresentação de trabalhos, cada seção contará com dois trabalhos apresentados, em 20 min cada, seguidos por uma mediação e uma discussão entre os participantes. </a:t>
            </a:r>
          </a:p>
          <a:p>
            <a:r>
              <a:rPr lang="pt-BR" dirty="0"/>
              <a:t>Vale ressaltar que essa apresentação será certificada.</a:t>
            </a:r>
          </a:p>
          <a:p>
            <a:r>
              <a:rPr lang="pt-BR" dirty="0"/>
              <a:t>O período de apresentação dos trabalhos se dará nos dias 29, 30 e 31 de Julho e 01 de Agosto, nas dependências da FE-UERN, no turno vespertino. </a:t>
            </a:r>
          </a:p>
          <a:p>
            <a:r>
              <a:rPr lang="pt-BR" dirty="0"/>
              <a:t>Horários:</a:t>
            </a:r>
          </a:p>
          <a:p>
            <a:pPr marL="0" indent="0">
              <a:buNone/>
            </a:pPr>
            <a:r>
              <a:rPr lang="pt-BR" dirty="0"/>
              <a:t>14h às 15h40 - seção 1</a:t>
            </a:r>
          </a:p>
          <a:p>
            <a:pPr marL="0" indent="0">
              <a:buNone/>
            </a:pPr>
            <a:r>
              <a:rPr lang="pt-BR" dirty="0"/>
              <a:t>16h10 às 17h50 - seção 2</a:t>
            </a:r>
          </a:p>
          <a:p>
            <a:r>
              <a:rPr lang="pt-BR" dirty="0"/>
              <a:t>Serão enviados convites oficiais por e-mail, para cada autor ou autora de TCC selecionado para apresentação. </a:t>
            </a:r>
          </a:p>
          <a:p>
            <a:r>
              <a:rPr lang="pt-BR" dirty="0"/>
              <a:t>A confirmação e aceite da apresentação do TCC, deverá ser feita até o dia 22/07/19 para melhor organização dos espaços, horários e dias de apresentações.</a:t>
            </a:r>
          </a:p>
          <a:p>
            <a:r>
              <a:rPr lang="pt-BR" dirty="0"/>
              <a:t>E-mail do evento: </a:t>
            </a:r>
            <a:r>
              <a:rPr lang="pt-BR" dirty="0" err="1">
                <a:hlinkClick r:id="rId2"/>
              </a:rPr>
              <a:t>cipefe.uern@</a:t>
            </a:r>
            <a:r>
              <a:rPr lang="pt-BR" err="1">
                <a:hlinkClick r:id="rId2"/>
              </a:rPr>
              <a:t>gmail</a:t>
            </a:r>
            <a:r>
              <a:rPr lang="pt-BR">
                <a:hlinkClick r:id="rId2"/>
              </a:rPr>
              <a:t>.com</a:t>
            </a:r>
            <a:r>
              <a:rPr lang="pt-BR"/>
              <a:t>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71005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360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I Ciclo de Pesquisas e Estudos da  Faculdade de Educação  (I CiPEFE)</vt:lpstr>
      <vt:lpstr>Apresentação do Evento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Ciclo de Pesquisas e Estudos da  Faculdade de Educação  (I CiPEFE)</dc:title>
  <dc:creator>IASMIN MARINHO</dc:creator>
  <cp:lastModifiedBy>IASMIN MARINHO</cp:lastModifiedBy>
  <cp:revision>7</cp:revision>
  <dcterms:created xsi:type="dcterms:W3CDTF">2019-07-15T19:38:02Z</dcterms:created>
  <dcterms:modified xsi:type="dcterms:W3CDTF">2019-07-15T22:25:24Z</dcterms:modified>
</cp:coreProperties>
</file>